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86" r:id="rId2"/>
    <p:sldId id="257" r:id="rId3"/>
    <p:sldId id="285" r:id="rId4"/>
    <p:sldId id="284" r:id="rId5"/>
    <p:sldId id="258" r:id="rId6"/>
    <p:sldId id="259" r:id="rId7"/>
    <p:sldId id="277" r:id="rId8"/>
    <p:sldId id="278" r:id="rId9"/>
    <p:sldId id="279" r:id="rId10"/>
    <p:sldId id="260" r:id="rId11"/>
    <p:sldId id="261" r:id="rId12"/>
    <p:sldId id="262" r:id="rId13"/>
    <p:sldId id="280" r:id="rId14"/>
    <p:sldId id="263" r:id="rId15"/>
    <p:sldId id="264" r:id="rId16"/>
    <p:sldId id="282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3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5"/>
  </p:normalViewPr>
  <p:slideViewPr>
    <p:cSldViewPr>
      <p:cViewPr>
        <p:scale>
          <a:sx n="100" d="100"/>
          <a:sy n="100" d="100"/>
        </p:scale>
        <p:origin x="1424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FBADB-7E31-4D4D-A9D7-8AE491D13CCF}" type="datetimeFigureOut">
              <a:rPr lang="en-IN" smtClean="0"/>
              <a:t>22/11/16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6758-9123-4AA9-BF10-DE7BDE46BF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77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4290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2819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0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FF466-0AD4-45D7-97F9-CB1993C9D615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5E10-BC93-41B4-A996-62F497152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3429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Chapter 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3276600" cy="266699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Organizations that Help Shape </a:t>
            </a:r>
            <a:r>
              <a:rPr lang="en-US" altLang="en-US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Community and Public Health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National Health Agencies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Each nation has department or agency within its government responsible for protection of health and welfare of its citizens</a:t>
            </a:r>
          </a:p>
          <a:p>
            <a:pPr marL="342900" lvl="1" indent="-342900" eaLnBrk="1" hangingPunct="1"/>
            <a:r>
              <a:rPr lang="en-US" altLang="en-US" sz="3200" dirty="0">
                <a:latin typeface="Times New Roman" charset="0"/>
                <a:cs typeface="Times New Roman" charset="0"/>
              </a:rPr>
              <a:t>U.S. primary national health agency: Department of Health and Human Services (HHS) 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Other federal agencies contribute to health – Dept. of Agriculture, EPA, OSHA, DHS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Department of Health and Human Services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Headed by Secretary of Health and Human Services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appointed by president; member of cabinet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~25% of federal budget; largest department in federal government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New healthcare reform law provides series of new duties and responsibilities for HHS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Organized into 11 operating agencies; 10 regional offices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Operating Agencies of the DHHS </a:t>
            </a:r>
            <a:r>
              <a:rPr lang="en-US" altLang="en-US" sz="3100" dirty="0">
                <a:latin typeface="Times New Roman" charset="0"/>
                <a:cs typeface="Times New Roman" charset="0"/>
              </a:rPr>
              <a:t>(1 of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Administration for Community Living (ACL)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Administration for Children and Families (ACF)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Agency for Healthcare Research and Quality (AHRQ)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Agency for Toxic Substances and Disease Registry (ATSDR)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Centers for Disease Control and Prevention (CDC)</a:t>
            </a: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Operating Agencies of the DHHS </a:t>
            </a:r>
            <a:r>
              <a:rPr lang="en-US" altLang="en-US" sz="3100" dirty="0">
                <a:latin typeface="Times New Roman" charset="0"/>
                <a:cs typeface="Times New Roman" charset="0"/>
              </a:rPr>
              <a:t>(2 of 2)</a:t>
            </a:r>
            <a:endParaRPr lang="en-US" alt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Food and Drug Administration (FDA)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Centers for Medicare and Medicaid Services (CMS)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Health Resources and Services Administration (HRSA)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Indian Health Services (IHS)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National Institutes of Health (NIH)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Substance Abuse and Mental Health Services Administration (SAMHSA)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State Health Agencies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All 50 states have their own state health departments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Purpose:  to promote, protect, and maintain the health and welfare of their citizens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Usually headed by a medical director who is appointed by the governor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Purposes represented in “Core Functions of Public Health” (assessment, policy development, assurance)</a:t>
            </a: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Core Functions of Public Health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and 10 Essential Services</a:t>
            </a:r>
          </a:p>
        </p:txBody>
      </p:sp>
      <p:pic>
        <p:nvPicPr>
          <p:cNvPr id="1026" name="Picture 2" descr="C:\Users\is4557\Desktop\9781284108491_CH02_FIGF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77" y="1447800"/>
            <a:ext cx="4607834" cy="45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4851484" y="3556084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Reproduced from: Centers for Disease Control and Prevention (2014). The Public Health System and the 10 Essential Public Health Services. Available at http://www.cdc.gov/nphpsp/essentialservices.html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charset="0"/>
                <a:cs typeface="Times New Roman" charset="0"/>
              </a:rPr>
              <a:t>State Health Departments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charset="0"/>
                <a:cs typeface="Times New Roman" charset="0"/>
              </a:rPr>
              <a:t>Most organized into divisions or bureaus</a:t>
            </a:r>
          </a:p>
          <a:p>
            <a:r>
              <a:rPr lang="en-US" altLang="en-US">
                <a:latin typeface="Times New Roman" charset="0"/>
                <a:cs typeface="Times New Roman" charset="0"/>
              </a:rPr>
              <a:t>Play many different roles</a:t>
            </a:r>
          </a:p>
          <a:p>
            <a:pPr lvl="1"/>
            <a:r>
              <a:rPr lang="en-US" altLang="en-US">
                <a:latin typeface="Times New Roman" charset="0"/>
                <a:cs typeface="Times New Roman" charset="0"/>
              </a:rPr>
              <a:t>Can establish health regulations</a:t>
            </a:r>
          </a:p>
          <a:p>
            <a:pPr lvl="1"/>
            <a:r>
              <a:rPr lang="en-US" altLang="en-US">
                <a:latin typeface="Times New Roman" charset="0"/>
                <a:cs typeface="Times New Roman" charset="0"/>
              </a:rPr>
              <a:t>Provide link between federal and local health agencies</a:t>
            </a:r>
          </a:p>
          <a:p>
            <a:pPr lvl="1"/>
            <a:r>
              <a:rPr lang="en-US" altLang="en-US">
                <a:latin typeface="Times New Roman" charset="0"/>
                <a:cs typeface="Times New Roman" charset="0"/>
              </a:rPr>
              <a:t>Serve as conduits for federal funds aimed at local health departments</a:t>
            </a:r>
          </a:p>
          <a:p>
            <a:pPr lvl="1"/>
            <a:r>
              <a:rPr lang="en-US" altLang="en-US">
                <a:latin typeface="Times New Roman" charset="0"/>
                <a:cs typeface="Times New Roman" charset="0"/>
              </a:rPr>
              <a:t>Have laboratory services available for local health departments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Local Health Departments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Responsibility of city or county governments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Jurisdiction often depends on size of population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State mandated services provided locally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Restaurants, public buildings, and public transportation inspections; detection and reporting of certain diseases; collection of vital statistics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Approximately 2,800 in the United States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Organization of Local Health Departments</a:t>
            </a:r>
          </a:p>
        </p:txBody>
      </p:sp>
      <p:pic>
        <p:nvPicPr>
          <p:cNvPr id="2" name="Picture 2" descr="C:\Users\is4557\Desktop\9781284108491_CH02_FIG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34723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Whole School, Whole Community, Whole Child (WSCC) Model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Schools under category of governmental health agency – funded by tax dollars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Schools have great potential for impacting community health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Ecological approach directed at the whole school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Expands on the 8 elements of the coordinated school health (CSH) approach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Expanded components – social and emotional climate, physical environment, community involvement, and family engagement</a:t>
            </a: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Chapter Objectives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(1 of 2)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After studying this chapter, you will be able to: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the need for organizing to improve community and public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what a governmental health organization is and give an example of one at each of the following levels—international, national, state, and local.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the role the World Health Organization (WHO) plays in community and public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Briefly describe the structure and function of the United States Department of Health and Human Services (HHS).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State the three core functions of public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List the 10 essential public health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the relationship between a state and local health department.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Quasi-Governmental Health Organizations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Some official health responsibilities; operate more like voluntary health organizations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Operate independently of government supervision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Derive some funding and work from government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Examples: American Red Cross, National Academy of Sciences, National Science Foundation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The American Red Cross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Official duties</a:t>
            </a:r>
          </a:p>
          <a:p>
            <a:pPr lvl="1" eaLnBrk="1" hangingPunct="1"/>
            <a:r>
              <a:rPr lang="en-US" altLang="en-US">
                <a:latin typeface="Times New Roman" charset="0"/>
                <a:cs typeface="Times New Roman" charset="0"/>
              </a:rPr>
              <a:t>Provide relief to victims of natural disasters</a:t>
            </a:r>
          </a:p>
          <a:p>
            <a:pPr lvl="1" eaLnBrk="1" hangingPunct="1"/>
            <a:r>
              <a:rPr lang="en-US" altLang="en-US">
                <a:latin typeface="Times New Roman" charset="0"/>
                <a:cs typeface="Times New Roman" charset="0"/>
              </a:rPr>
              <a:t>Serve as liaison between members of armed forces and their families during emergencies</a:t>
            </a:r>
          </a:p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Nongovernmental services</a:t>
            </a:r>
          </a:p>
          <a:p>
            <a:pPr lvl="1" eaLnBrk="1" hangingPunct="1"/>
            <a:r>
              <a:rPr lang="en-US" altLang="en-US">
                <a:latin typeface="Times New Roman" charset="0"/>
                <a:cs typeface="Times New Roman" charset="0"/>
              </a:rPr>
              <a:t>Blood drives, safety services, community volunteer services, international services</a:t>
            </a:r>
          </a:p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Part of international movements</a:t>
            </a:r>
          </a:p>
          <a:p>
            <a:pPr lvl="1" eaLnBrk="1" hangingPunct="1"/>
            <a:endParaRPr lang="en-US" alt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Nongovernmental Health Agencies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Funded by private donations or membership dues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Arose due to unmet health need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Operate free from governmental interference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Meet specific IRS guidelines with tax status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Many types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Voluntary, professional, religious, social, philanthropic, corporate, service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Voluntary Health Agencies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Created by one or more concerned citizens that felt a specific health need was not being met by governmental agencies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Most exist at national, state, and local levels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National often focused on research, state links national with local offices, local often carry out programming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Usually combination of paid staff and volunteers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Purpose of Voluntary Health Agencies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Four basic objectives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Raise money to fund programs and/or research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Provide education to professionals and the public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Provide services to those afflicted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Advocacy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Fundraising is a primary activity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Examples, ACS, AHA, March of Dimes, MDA</a:t>
            </a: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Professional Health Organizations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Made up of health professionals who have completed specialized training and have met standards of registration/certification or licensure for their fields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Mission:  to promote high standards of professional practice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Funded primarily by membership dues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Examples:  American Medical Association, American Public Health Association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Philanthropic Foundations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Endowed institutions that donate money for the good of humankind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Fund programs and research on prevention, control, and treatment of many diseases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Some have broad support, others very specific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Examples: Bill and Melinda Gates Foundation, Commonwealth Fund, Robert Wood Johnson Foundation, local Community Foundations</a:t>
            </a:r>
          </a:p>
          <a:p>
            <a:pPr eaLnBrk="1" hangingPunct="1"/>
            <a:endParaRPr lang="en-US" alt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Service, Social, and Religious Organizations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Many do not have health as primary mission, but make significant health-related contributions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Examples: Kiwanis, Elks, Shriners, Lions, FOP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Contributions of religious groups to community health are substantial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History of volunteerism, influence on families, donation of space, sponsorship of programs (food banks, shelters)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Corporate Involvement in Community Health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Biggest role is provision of healthcare benefits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Worksite health promotion programs aimed at lowering healthcare costs and reducing absenteeism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Safety, counseling, education courses, physical fitness centers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Discussion Questions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How have voluntary health organizations impacted health outcomes?</a:t>
            </a:r>
          </a:p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How does the Department of Health and Human Services impact individuals?</a:t>
            </a:r>
          </a:p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How can the World Health Organization overcome the obstacles they face?</a:t>
            </a:r>
          </a:p>
          <a:p>
            <a:pPr eaLnBrk="1" hangingPunct="1"/>
            <a:endParaRPr lang="en-US" altLang="en-US">
              <a:latin typeface="Times New Roman" charset="0"/>
              <a:cs typeface="Times New Roman" charset="0"/>
            </a:endParaRPr>
          </a:p>
          <a:p>
            <a:pPr eaLnBrk="1" hangingPunct="1"/>
            <a:endParaRPr lang="en-US" alt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Chapter Objectives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(2 of 2)</a:t>
            </a:r>
            <a:endParaRPr lang="en-US" alt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what is meant by the term </a:t>
            </a:r>
            <a:r>
              <a:rPr lang="en-US" altLang="en-US" sz="2000" i="1" dirty="0">
                <a:latin typeface="Times New Roman" charset="0"/>
                <a:cs typeface="Times New Roman" charset="0"/>
              </a:rPr>
              <a:t>Whole School, Whole Community, Whole Child (WSCC)</a:t>
            </a:r>
            <a:r>
              <a:rPr lang="en-US" altLang="en-US" sz="2000" dirty="0">
                <a:latin typeface="Times New Roman" charset="0"/>
                <a:cs typeface="Times New Roman" charset="0"/>
              </a:rPr>
              <a:t>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Define the term </a:t>
            </a:r>
            <a:r>
              <a:rPr lang="en-US" altLang="en-US" sz="2000" i="1" dirty="0">
                <a:latin typeface="Times New Roman" charset="0"/>
                <a:cs typeface="Times New Roman" charset="0"/>
              </a:rPr>
              <a:t>quasi-governmental</a:t>
            </a:r>
            <a:r>
              <a:rPr lang="en-US" altLang="en-US" sz="2000" dirty="0">
                <a:latin typeface="Times New Roman" charset="0"/>
                <a:cs typeface="Times New Roman" charset="0"/>
              </a:rPr>
              <a:t> and explain why some health organizations are classified under this term.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List the four primary activities of most voluntary health organizations.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the purpose of a professional health organization/association.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Explain how philanthropic foundations contribute to community and public health.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Discuss the role that service, social, and religious organizations play in community and public health.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en-US" sz="2000" dirty="0">
                <a:latin typeface="Times New Roman" charset="0"/>
                <a:cs typeface="Times New Roman" charset="0"/>
              </a:rPr>
              <a:t>Identify the major reason why corporations are involved in community and public health, and describe some corporate activities that contribute to community and public health. </a:t>
            </a:r>
          </a:p>
        </p:txBody>
      </p:sp>
    </p:spTree>
    <p:extLst>
      <p:ext uri="{BB962C8B-B14F-4D97-AF65-F5344CB8AC3E}">
        <p14:creationId xmlns:p14="http://schemas.microsoft.com/office/powerpoint/2010/main" val="5870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Introduction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Only in past ~100 years have communities taken explicit actions to deal aggressively with health issues continuously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Community response to own problems hindered by various issues</a:t>
            </a:r>
          </a:p>
          <a:p>
            <a:pPr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Three classifications based on funding sources, responsibilities, and organizational structure</a:t>
            </a:r>
          </a:p>
          <a:p>
            <a:pPr lvl="1"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Governmental </a:t>
            </a:r>
          </a:p>
          <a:p>
            <a:pPr lvl="1"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Quasi-governmental </a:t>
            </a:r>
          </a:p>
          <a:p>
            <a:pPr lvl="1" eaLnBrk="1" hangingPunct="1"/>
            <a:r>
              <a:rPr lang="en-US" altLang="en-US" sz="2800" dirty="0">
                <a:latin typeface="Times New Roman" charset="0"/>
                <a:cs typeface="Times New Roman" charset="0"/>
              </a:rPr>
              <a:t>Nongovernmental</a:t>
            </a:r>
          </a:p>
          <a:p>
            <a:pPr lvl="1" eaLnBrk="1" hangingPunct="1"/>
            <a:endParaRPr lang="en-US" altLang="en-US" sz="2800" dirty="0">
              <a:latin typeface="Times New Roman" charset="0"/>
              <a:cs typeface="Times New Roman" charset="0"/>
            </a:endParaRPr>
          </a:p>
          <a:p>
            <a:pPr lvl="1" eaLnBrk="1" hangingPunct="1"/>
            <a:endParaRPr lang="en-US" altLang="en-US" sz="28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Governmental Health Agencies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Part of governmental structure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Federal, state, or local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Funded primarily by tax dollars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Managed by government officials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Authority over some geographic area</a:t>
            </a:r>
          </a:p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Exist at four levels</a:t>
            </a:r>
          </a:p>
          <a:p>
            <a:pPr lvl="1"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International, national, state, local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imes New Roman" charset="0"/>
                <a:cs typeface="Times New Roman" charset="0"/>
              </a:rPr>
              <a:t>International Health Agencies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cs typeface="Times New Roman" charset="0"/>
              </a:rPr>
              <a:t>World Health Organization (WHO) most widely recognized international governmental health organization</a:t>
            </a:r>
          </a:p>
          <a:p>
            <a:pPr lvl="1" eaLnBrk="1" hangingPunct="1"/>
            <a:r>
              <a:rPr lang="en-US" altLang="en-US">
                <a:latin typeface="Times New Roman" charset="0"/>
                <a:cs typeface="Times New Roman" charset="0"/>
              </a:rPr>
              <a:t>Headquartered in Geneva, Switzerland</a:t>
            </a:r>
          </a:p>
          <a:p>
            <a:pPr lvl="1" eaLnBrk="1" hangingPunct="1"/>
            <a:r>
              <a:rPr lang="en-US" altLang="en-US">
                <a:latin typeface="Times New Roman" charset="0"/>
                <a:cs typeface="Times New Roman" charset="0"/>
              </a:rPr>
              <a:t>Six regional offices around the world</a:t>
            </a:r>
          </a:p>
          <a:p>
            <a:pPr lvl="1" eaLnBrk="1" hangingPunct="1"/>
            <a:r>
              <a:rPr lang="en-US" altLang="en-US">
                <a:latin typeface="Times New Roman" charset="0"/>
                <a:cs typeface="Times New Roman" charset="0"/>
              </a:rPr>
              <a:t>Not oldest world health-related international agency, but largest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charset="0"/>
                <a:cs typeface="Times New Roman" charset="0"/>
              </a:rPr>
              <a:t>History of WHO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1945: charter of the United Nations; article calling for establishment of health agency with wide powers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1946: UN representatives created and ratified the constitution of WHO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1948: constitution went into force and WHO began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charset="0"/>
                <a:cs typeface="Times New Roman" charset="0"/>
              </a:rPr>
              <a:t>Organization of WHO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  <a:cs typeface="Times New Roman" charset="0"/>
              </a:rPr>
              <a:t>Membership open to any nation that has ratified constitution and receives majority vote of World Health Assembly</a:t>
            </a:r>
          </a:p>
          <a:p>
            <a:pPr lvl="1"/>
            <a:r>
              <a:rPr lang="en-US" altLang="en-US" dirty="0">
                <a:latin typeface="Times New Roman" charset="0"/>
                <a:cs typeface="Times New Roman" charset="0"/>
              </a:rPr>
              <a:t>World Health Assembly – delegates of member nations</a:t>
            </a:r>
          </a:p>
          <a:p>
            <a:pPr lvl="2"/>
            <a:r>
              <a:rPr lang="en-US" altLang="en-US" sz="2800" dirty="0">
                <a:latin typeface="Times New Roman" charset="0"/>
                <a:cs typeface="Times New Roman" charset="0"/>
              </a:rPr>
              <a:t>Approves WHO programs and budget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194 member countries</a:t>
            </a:r>
          </a:p>
          <a:p>
            <a:r>
              <a:rPr lang="en-US" altLang="en-US" dirty="0">
                <a:latin typeface="Times New Roman" charset="0"/>
                <a:cs typeface="Times New Roman" charset="0"/>
              </a:rPr>
              <a:t>WHO administered by different levels of staff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charset="0"/>
                <a:cs typeface="Times New Roman" charset="0"/>
              </a:rPr>
              <a:t>Purpose and Work of WHO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latin typeface="Times New Roman" charset="0"/>
                <a:cs typeface="Times New Roman" charset="0"/>
              </a:rPr>
              <a:t>Primary objective: attainment of the highest possible level of health by all peoples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Six core functions to achieve objective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Work financed by member nations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Most notable work: helping to eradicate smallpox</a:t>
            </a:r>
          </a:p>
          <a:p>
            <a:r>
              <a:rPr lang="en-US" altLang="en-US" sz="2800" dirty="0">
                <a:latin typeface="Times New Roman" charset="0"/>
                <a:cs typeface="Times New Roman" charset="0"/>
              </a:rPr>
              <a:t>Work guided by 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12</a:t>
            </a:r>
            <a:r>
              <a:rPr lang="en-US" altLang="en-US" sz="2800" i="1" baseline="30000" dirty="0">
                <a:latin typeface="Times New Roman" charset="0"/>
                <a:cs typeface="Times New Roman" charset="0"/>
              </a:rPr>
              <a:t>th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 General Programme of Work </a:t>
            </a:r>
            <a:r>
              <a:rPr lang="en-US" altLang="en-US" sz="2800" dirty="0">
                <a:latin typeface="Times New Roman" charset="0"/>
                <a:cs typeface="Times New Roman" charset="0"/>
              </a:rPr>
              <a:t>and the UN’s </a:t>
            </a:r>
            <a:r>
              <a:rPr lang="en-US" altLang="en-US" sz="2800" i="1" dirty="0">
                <a:latin typeface="Times New Roman" charset="0"/>
                <a:cs typeface="Times New Roman" charset="0"/>
              </a:rPr>
              <a:t>Millennium Declaration</a:t>
            </a:r>
          </a:p>
          <a:p>
            <a:pPr lvl="1"/>
            <a:r>
              <a:rPr lang="en-US" altLang="en-US" sz="2400" dirty="0">
                <a:latin typeface="Times New Roman" charset="0"/>
                <a:cs typeface="Times New Roman" charset="0"/>
              </a:rPr>
              <a:t>2003 Millennium Summit established Millennium Development Goals</a:t>
            </a:r>
          </a:p>
          <a:p>
            <a:pPr lvl="1"/>
            <a:r>
              <a:rPr lang="en-US" altLang="en-US" sz="2400" dirty="0">
                <a:latin typeface="Times New Roman" charset="0"/>
                <a:cs typeface="Times New Roman" charset="0"/>
              </a:rPr>
              <a:t>Sustainable Development Goals established in 2015 to build on the MDGs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Ken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McKenzie</Template>
  <TotalTime>356</TotalTime>
  <Words>1459</Words>
  <Application>Microsoft Macintosh PowerPoint</Application>
  <PresentationFormat>On-screen Show (4:3)</PresentationFormat>
  <Paragraphs>162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Times New Roman</vt:lpstr>
      <vt:lpstr>Arial</vt:lpstr>
      <vt:lpstr>McKenzie</vt:lpstr>
      <vt:lpstr>Chapter 2</vt:lpstr>
      <vt:lpstr>Chapter Objectives (1 of 2)</vt:lpstr>
      <vt:lpstr>Chapter Objectives (2 of 2)</vt:lpstr>
      <vt:lpstr>Introduction</vt:lpstr>
      <vt:lpstr>Governmental Health Agencies</vt:lpstr>
      <vt:lpstr>International Health Agencies</vt:lpstr>
      <vt:lpstr>History of WHO</vt:lpstr>
      <vt:lpstr>Organization of WHO</vt:lpstr>
      <vt:lpstr>Purpose and Work of WHO</vt:lpstr>
      <vt:lpstr>National Health Agencies</vt:lpstr>
      <vt:lpstr>Department of Health and Human Services</vt:lpstr>
      <vt:lpstr>Operating Agencies of the DHHS (1 of 2)</vt:lpstr>
      <vt:lpstr>Operating Agencies of the DHHS (2 of 2)</vt:lpstr>
      <vt:lpstr>State Health Agencies</vt:lpstr>
      <vt:lpstr>Core Functions of Public Health  and 10 Essential Services</vt:lpstr>
      <vt:lpstr>State Health Departments</vt:lpstr>
      <vt:lpstr>Local Health Departments</vt:lpstr>
      <vt:lpstr>Organization of Local Health Departments</vt:lpstr>
      <vt:lpstr>Whole School, Whole Community, Whole Child (WSCC) Model</vt:lpstr>
      <vt:lpstr>Quasi-Governmental Health Organizations</vt:lpstr>
      <vt:lpstr>The American Red Cross</vt:lpstr>
      <vt:lpstr>Nongovernmental Health Agencies</vt:lpstr>
      <vt:lpstr>Voluntary Health Agencies</vt:lpstr>
      <vt:lpstr>Purpose of Voluntary Health Agencies</vt:lpstr>
      <vt:lpstr>Professional Health Organizations</vt:lpstr>
      <vt:lpstr>Philanthropic Foundations</vt:lpstr>
      <vt:lpstr>Service, Social, and Religious Organizations</vt:lpstr>
      <vt:lpstr>Corporate Involvement in Community Health</vt:lpstr>
      <vt:lpstr>Discussion Questions</vt:lpstr>
    </vt:vector>
  </TitlesOfParts>
  <Company>Ball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Organizations that Help Shape Community Health</dc:title>
  <dc:creator>cabishop</dc:creator>
  <cp:lastModifiedBy>Microsoft Office User</cp:lastModifiedBy>
  <cp:revision>87</cp:revision>
  <dcterms:created xsi:type="dcterms:W3CDTF">2010-11-20T18:49:41Z</dcterms:created>
  <dcterms:modified xsi:type="dcterms:W3CDTF">2016-11-22T21:15:06Z</dcterms:modified>
</cp:coreProperties>
</file>